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4236" y="-80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GB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235A0-1F7D-440F-90B4-9C8A1F9E0AFA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31585-B3C9-416A-9CB1-20B41D2CC06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5589240" y="8769424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0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589240" y="7689304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1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589240" y="6897216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2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589240" y="5241032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4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5589240" y="4520952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5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589240" y="3728864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6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5589240" y="286476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7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589240" y="214468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8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5589240" y="1280592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9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5589240" y="6105128"/>
            <a:ext cx="84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Year 3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1844824" y="8481392"/>
            <a:ext cx="2952328" cy="954107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0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ll CTOS members</a:t>
            </a:r>
            <a:endParaRPr lang="en-GB" sz="2000" b="1" dirty="0">
              <a:latin typeface="Arial" pitchFamily="34" charset="0"/>
              <a:cs typeface="Arial" pitchFamily="34" charset="0"/>
            </a:endParaRPr>
          </a:p>
          <a:p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16632" y="6609184"/>
            <a:ext cx="110799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Board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of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Directors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1844824" y="7689304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1A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2636912" y="7689304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1B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3429000" y="6897216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2C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4221088" y="7689304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1D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1844824" y="6897216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2A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1844824" y="6105128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</a:t>
            </a:r>
            <a:r>
              <a:rPr lang="en-GB" sz="1000" dirty="0">
                <a:latin typeface="Arial" pitchFamily="34" charset="0"/>
                <a:cs typeface="Arial" pitchFamily="34" charset="0"/>
              </a:rPr>
              <a:t>3</a:t>
            </a:r>
            <a:r>
              <a:rPr lang="en-GB" sz="1000" dirty="0" smtClean="0">
                <a:latin typeface="Arial" pitchFamily="34" charset="0"/>
                <a:cs typeface="Arial" pitchFamily="34" charset="0"/>
              </a:rPr>
              <a:t>A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2636912" y="6897216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2B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kstvak 28"/>
          <p:cNvSpPr txBox="1"/>
          <p:nvPr/>
        </p:nvSpPr>
        <p:spPr>
          <a:xfrm>
            <a:off x="2636912" y="6105128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3B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3429000" y="7689304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1C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vak 30"/>
          <p:cNvSpPr txBox="1"/>
          <p:nvPr/>
        </p:nvSpPr>
        <p:spPr>
          <a:xfrm>
            <a:off x="3429000" y="6105128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3C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4221088" y="6897216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2D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kstvak 32"/>
          <p:cNvSpPr txBox="1"/>
          <p:nvPr/>
        </p:nvSpPr>
        <p:spPr>
          <a:xfrm>
            <a:off x="4221088" y="6105128"/>
            <a:ext cx="576064" cy="40011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>
                <a:latin typeface="Arial" pitchFamily="34" charset="0"/>
                <a:cs typeface="Arial" pitchFamily="34" charset="0"/>
              </a:rPr>
              <a:t>BoD  3D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kstvak 33"/>
          <p:cNvSpPr txBox="1"/>
          <p:nvPr/>
        </p:nvSpPr>
        <p:spPr>
          <a:xfrm>
            <a:off x="2852936" y="5241032"/>
            <a:ext cx="1008112" cy="27699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itchFamily="34" charset="0"/>
                <a:cs typeface="Arial" pitchFamily="34" charset="0"/>
              </a:rPr>
              <a:t>Treasurer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keraccolade 35"/>
          <p:cNvSpPr/>
          <p:nvPr/>
        </p:nvSpPr>
        <p:spPr>
          <a:xfrm>
            <a:off x="1124744" y="6033120"/>
            <a:ext cx="216024" cy="2160240"/>
          </a:xfrm>
          <a:prstGeom prst="leftBrac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PIJL-OMHOOG 36"/>
          <p:cNvSpPr/>
          <p:nvPr/>
        </p:nvSpPr>
        <p:spPr>
          <a:xfrm>
            <a:off x="3284984" y="416091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PIJL-OMHOOG 37"/>
          <p:cNvSpPr/>
          <p:nvPr/>
        </p:nvSpPr>
        <p:spPr>
          <a:xfrm>
            <a:off x="2060848" y="812135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PIJL-OMHOOG 38"/>
          <p:cNvSpPr/>
          <p:nvPr/>
        </p:nvSpPr>
        <p:spPr>
          <a:xfrm>
            <a:off x="2852936" y="812135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IJL-OMHOOG 39"/>
          <p:cNvSpPr/>
          <p:nvPr/>
        </p:nvSpPr>
        <p:spPr>
          <a:xfrm>
            <a:off x="3645024" y="812135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PIJL-OMHOOG 40"/>
          <p:cNvSpPr/>
          <p:nvPr/>
        </p:nvSpPr>
        <p:spPr>
          <a:xfrm>
            <a:off x="4437112" y="812135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PIJL-OMHOOG 41"/>
          <p:cNvSpPr/>
          <p:nvPr/>
        </p:nvSpPr>
        <p:spPr>
          <a:xfrm>
            <a:off x="2060848" y="7329264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PIJL-OMHOOG 42"/>
          <p:cNvSpPr/>
          <p:nvPr/>
        </p:nvSpPr>
        <p:spPr>
          <a:xfrm>
            <a:off x="2852936" y="7329264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PIJL-OMHOOG 43"/>
          <p:cNvSpPr/>
          <p:nvPr/>
        </p:nvSpPr>
        <p:spPr>
          <a:xfrm>
            <a:off x="3645024" y="7329264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PIJL-OMHOOG 44"/>
          <p:cNvSpPr/>
          <p:nvPr/>
        </p:nvSpPr>
        <p:spPr>
          <a:xfrm>
            <a:off x="4437112" y="7329264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PIJL-OMHOOG 45"/>
          <p:cNvSpPr/>
          <p:nvPr/>
        </p:nvSpPr>
        <p:spPr>
          <a:xfrm>
            <a:off x="2060848" y="653717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PIJL-OMHOOG 46"/>
          <p:cNvSpPr/>
          <p:nvPr/>
        </p:nvSpPr>
        <p:spPr>
          <a:xfrm>
            <a:off x="2852936" y="653717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PIJL-OMHOOG 47"/>
          <p:cNvSpPr/>
          <p:nvPr/>
        </p:nvSpPr>
        <p:spPr>
          <a:xfrm>
            <a:off x="3645024" y="653717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PIJL-OMHOOG 48"/>
          <p:cNvSpPr/>
          <p:nvPr/>
        </p:nvSpPr>
        <p:spPr>
          <a:xfrm>
            <a:off x="4437112" y="653717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PIJL-OMHOOG 49"/>
          <p:cNvSpPr/>
          <p:nvPr/>
        </p:nvSpPr>
        <p:spPr>
          <a:xfrm>
            <a:off x="3284984" y="4880992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PIJL-OMHOOG 50"/>
          <p:cNvSpPr/>
          <p:nvPr/>
        </p:nvSpPr>
        <p:spPr>
          <a:xfrm rot="2813447">
            <a:off x="2462820" y="5493973"/>
            <a:ext cx="153695" cy="576064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hthoek 51"/>
          <p:cNvSpPr/>
          <p:nvPr/>
        </p:nvSpPr>
        <p:spPr>
          <a:xfrm>
            <a:off x="2564904" y="6066000"/>
            <a:ext cx="2304256" cy="478800"/>
          </a:xfrm>
          <a:prstGeom prst="rect">
            <a:avLst/>
          </a:prstGeom>
          <a:noFill/>
          <a:ln w="15875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Rechte verbindingslijn 57"/>
          <p:cNvCxnSpPr/>
          <p:nvPr/>
        </p:nvCxnSpPr>
        <p:spPr>
          <a:xfrm>
            <a:off x="4941168" y="6249144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>
            <a:off x="4941168" y="8913440"/>
            <a:ext cx="288032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5229200" y="6249144"/>
            <a:ext cx="0" cy="266429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kstvak 64"/>
          <p:cNvSpPr txBox="1"/>
          <p:nvPr/>
        </p:nvSpPr>
        <p:spPr>
          <a:xfrm>
            <a:off x="2852936" y="4520952"/>
            <a:ext cx="1008112" cy="27699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itchFamily="34" charset="0"/>
                <a:cs typeface="Arial" pitchFamily="34" charset="0"/>
              </a:rPr>
              <a:t>Secretary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kstvak 65"/>
          <p:cNvSpPr txBox="1"/>
          <p:nvPr/>
        </p:nvSpPr>
        <p:spPr>
          <a:xfrm>
            <a:off x="2852936" y="3656856"/>
            <a:ext cx="1008112" cy="461665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itchFamily="34" charset="0"/>
                <a:cs typeface="Arial" pitchFamily="34" charset="0"/>
              </a:rPr>
              <a:t>Vice-President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Tekstvak 67"/>
          <p:cNvSpPr txBox="1"/>
          <p:nvPr/>
        </p:nvSpPr>
        <p:spPr>
          <a:xfrm>
            <a:off x="2852936" y="1208584"/>
            <a:ext cx="1008112" cy="461665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itchFamily="34" charset="0"/>
                <a:cs typeface="Arial" pitchFamily="34" charset="0"/>
              </a:rPr>
              <a:t>Past-Past-President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Tekstvak 68"/>
          <p:cNvSpPr txBox="1"/>
          <p:nvPr/>
        </p:nvSpPr>
        <p:spPr>
          <a:xfrm>
            <a:off x="2852936" y="2072680"/>
            <a:ext cx="1008112" cy="461665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itchFamily="34" charset="0"/>
                <a:cs typeface="Arial" pitchFamily="34" charset="0"/>
              </a:rPr>
              <a:t>Past-President</a:t>
            </a:r>
            <a:endParaRPr lang="en-GB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kstvak 69"/>
          <p:cNvSpPr txBox="1"/>
          <p:nvPr/>
        </p:nvSpPr>
        <p:spPr>
          <a:xfrm>
            <a:off x="2852936" y="2936776"/>
            <a:ext cx="1008112" cy="307777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latin typeface="Arial" pitchFamily="34" charset="0"/>
                <a:cs typeface="Arial" pitchFamily="34" charset="0"/>
              </a:rPr>
              <a:t>President</a:t>
            </a:r>
            <a:endParaRPr lang="en-GB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PIJL-OMHOOG 70"/>
          <p:cNvSpPr/>
          <p:nvPr/>
        </p:nvSpPr>
        <p:spPr>
          <a:xfrm>
            <a:off x="3284984" y="329681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PIJL-OMHOOG 71"/>
          <p:cNvSpPr/>
          <p:nvPr/>
        </p:nvSpPr>
        <p:spPr>
          <a:xfrm>
            <a:off x="3284984" y="2576736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PIJL-OMHOOG 72"/>
          <p:cNvSpPr/>
          <p:nvPr/>
        </p:nvSpPr>
        <p:spPr>
          <a:xfrm>
            <a:off x="3284984" y="1712640"/>
            <a:ext cx="144016" cy="288032"/>
          </a:xfrm>
          <a:prstGeom prst="up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kstvak 73"/>
          <p:cNvSpPr txBox="1"/>
          <p:nvPr/>
        </p:nvSpPr>
        <p:spPr>
          <a:xfrm>
            <a:off x="4351733" y="1928664"/>
            <a:ext cx="1090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smtClean="0">
                <a:latin typeface="Arial" pitchFamily="34" charset="0"/>
                <a:cs typeface="Arial" pitchFamily="34" charset="0"/>
              </a:rPr>
              <a:t>Nomination</a:t>
            </a:r>
            <a:br>
              <a:rPr lang="en-GB" sz="1400" dirty="0" smtClean="0">
                <a:latin typeface="Arial" pitchFamily="34" charset="0"/>
                <a:cs typeface="Arial" pitchFamily="34" charset="0"/>
              </a:rPr>
            </a:br>
            <a:r>
              <a:rPr lang="en-GB" sz="1400" dirty="0" smtClean="0">
                <a:latin typeface="Arial" pitchFamily="34" charset="0"/>
                <a:cs typeface="Arial" pitchFamily="34" charset="0"/>
              </a:rPr>
              <a:t>Committee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kstvak 74"/>
          <p:cNvSpPr txBox="1"/>
          <p:nvPr/>
        </p:nvSpPr>
        <p:spPr>
          <a:xfrm>
            <a:off x="980728" y="3872880"/>
            <a:ext cx="118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>
                <a:latin typeface="Arial" pitchFamily="34" charset="0"/>
                <a:cs typeface="Arial" pitchFamily="34" charset="0"/>
              </a:rPr>
              <a:t>Executive</a:t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>Board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Linkeraccolade 75"/>
          <p:cNvSpPr/>
          <p:nvPr/>
        </p:nvSpPr>
        <p:spPr>
          <a:xfrm>
            <a:off x="2204864" y="2936776"/>
            <a:ext cx="216024" cy="2520280"/>
          </a:xfrm>
          <a:prstGeom prst="leftBrac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Linkeraccolade 76"/>
          <p:cNvSpPr/>
          <p:nvPr/>
        </p:nvSpPr>
        <p:spPr>
          <a:xfrm rot="10800000">
            <a:off x="4077072" y="1280592"/>
            <a:ext cx="216024" cy="1872208"/>
          </a:xfrm>
          <a:prstGeom prst="leftBrace">
            <a:avLst/>
          </a:prstGeom>
          <a:ln w="190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8" name="Rechte verbindingslijn 77"/>
          <p:cNvCxnSpPr>
            <a:stCxn id="75" idx="2"/>
          </p:cNvCxnSpPr>
          <p:nvPr/>
        </p:nvCxnSpPr>
        <p:spPr>
          <a:xfrm flipH="1">
            <a:off x="1556792" y="4519211"/>
            <a:ext cx="16406" cy="3746157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1556792" y="8265368"/>
            <a:ext cx="43204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echte verbindingslijn 82"/>
          <p:cNvCxnSpPr/>
          <p:nvPr/>
        </p:nvCxnSpPr>
        <p:spPr>
          <a:xfrm flipH="1">
            <a:off x="4941168" y="2432720"/>
            <a:ext cx="16406" cy="338437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 flipH="1">
            <a:off x="2708920" y="5817096"/>
            <a:ext cx="2232248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>
            <a:off x="692696" y="7545288"/>
            <a:ext cx="0" cy="864096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/>
          <p:cNvCxnSpPr/>
          <p:nvPr/>
        </p:nvCxnSpPr>
        <p:spPr>
          <a:xfrm>
            <a:off x="692696" y="8409384"/>
            <a:ext cx="1296144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56</Words>
  <Application>Microsoft Office PowerPoint</Application>
  <PresentationFormat>A4 Paper (210x297 mm)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Office-thema</vt:lpstr>
      <vt:lpstr>PowerPoint Presentation</vt:lpstr>
    </vt:vector>
  </TitlesOfParts>
  <Company>unattended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Rick</dc:creator>
  <cp:lastModifiedBy>Rick Haas</cp:lastModifiedBy>
  <cp:revision>10</cp:revision>
  <dcterms:created xsi:type="dcterms:W3CDTF">2021-02-19T06:02:39Z</dcterms:created>
  <dcterms:modified xsi:type="dcterms:W3CDTF">2021-02-22T08:07:38Z</dcterms:modified>
</cp:coreProperties>
</file>